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7" r:id="rId2"/>
    <p:sldId id="257" r:id="rId3"/>
    <p:sldId id="258" r:id="rId4"/>
    <p:sldId id="259" r:id="rId5"/>
    <p:sldId id="260" r:id="rId6"/>
    <p:sldId id="262" r:id="rId7"/>
  </p:sldIdLst>
  <p:sldSz cx="12192000" cy="6858000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Calibri Light" panose="020F0302020204030204" pitchFamily="34" charset="0"/>
      <p:regular r:id="rId12"/>
      <p:italic r:id="rId13"/>
    </p:embeddedFont>
    <p:embeddedFont>
      <p:font typeface="Montserrat SemiBold" panose="00000700000000000000" pitchFamily="2" charset="0"/>
      <p:bold r:id="rId14"/>
      <p:boldItalic r:id="rId15"/>
    </p:embeddedFont>
    <p:embeddedFont>
      <p:font typeface="Poppins" panose="00000500000000000000" pitchFamily="2" charset="0"/>
      <p:regular r:id="rId16"/>
      <p:bold r:id="rId17"/>
      <p:italic r:id="rId18"/>
      <p:boldItalic r:id="rId19"/>
    </p:embeddedFont>
  </p:embeddedFontLst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AFF"/>
    <a:srgbClr val="007A9B"/>
    <a:srgbClr val="FF2D55"/>
    <a:srgbClr val="151E47"/>
    <a:srgbClr val="EA6516"/>
    <a:srgbClr val="1F4099"/>
    <a:srgbClr val="FFE119"/>
    <a:srgbClr val="1491CC"/>
    <a:srgbClr val="D9B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65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tableStyles" Target="tableStyles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43219C-07FD-488B-B872-745C693CA8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41EEBFB-996B-4E36-A490-2C80BA2A75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282AC91-B01F-4BE9-99CB-5A3E31234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B9E71-D826-48A3-A536-088BC5B81925}" type="datetimeFigureOut">
              <a:rPr lang="es-CO" smtClean="0"/>
              <a:t>2/04/2024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5FA3E78-7C82-4496-86F5-AB6E23D0D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1CA8323-2767-45A2-A2C8-08D7A1481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00234-B1DA-44BC-955A-6A338B9E0C7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16699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0AF264-A302-43AD-95E6-8CA7C5A64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51AA347-49E5-40C5-BA92-C20F3DAE95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CB4F4E4-0A6C-473B-915E-F3A7458D7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B9E71-D826-48A3-A536-088BC5B81925}" type="datetimeFigureOut">
              <a:rPr lang="es-CO" smtClean="0"/>
              <a:t>2/04/2024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4C52831-D62B-4631-AC63-162B9405C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FAB6D12-34AC-4344-B08E-73CA016FF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00234-B1DA-44BC-955A-6A338B9E0C7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96299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E6C81E1-59B2-4BE6-B581-3FB0595DA9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E36B34F-48E6-482B-BE3B-FFD76F0036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5D3722E-2209-4D6E-99DF-C0DA84B0A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B9E71-D826-48A3-A536-088BC5B81925}" type="datetimeFigureOut">
              <a:rPr lang="es-CO" smtClean="0"/>
              <a:t>2/04/2024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4987D74-5B67-48BA-B5EC-26420D259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DB5DC7C-70C4-4047-97EA-4FBF2FCD1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00234-B1DA-44BC-955A-6A338B9E0C7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32180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E02593-5D9E-49A9-A456-EC299739D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657541B-4A84-40B7-8FFC-1659E8A32C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B26343-192D-42A4-9DE9-37B2AB2FB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B9E71-D826-48A3-A536-088BC5B81925}" type="datetimeFigureOut">
              <a:rPr lang="es-CO" smtClean="0"/>
              <a:t>2/04/2024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2C29F9-C55B-48CF-A2A6-A50CB2AFA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EEFAA80-8EFD-45F1-AFAF-AF1534491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00234-B1DA-44BC-955A-6A338B9E0C7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81778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0A43B0-E311-4F19-9446-1C188140A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AC1D431-FDB7-465A-8F6F-2D4AC13C1E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3D037BA-CD5F-4F0A-A785-32BD4333F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B9E71-D826-48A3-A536-088BC5B81925}" type="datetimeFigureOut">
              <a:rPr lang="es-CO" smtClean="0"/>
              <a:t>2/04/2024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976D77-9658-4571-B9DF-34765E0B0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291AC4B-18E8-42DA-B405-4ACA05291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00234-B1DA-44BC-955A-6A338B9E0C7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6690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39CF8D-0E32-4621-8445-BE1D5D6D3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E02163B-484B-4589-B12B-107FF9919E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419D539-5927-4220-BE02-1C7A45C399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B3A7F00-544A-4153-B95C-A41AA2060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B9E71-D826-48A3-A536-088BC5B81925}" type="datetimeFigureOut">
              <a:rPr lang="es-CO" smtClean="0"/>
              <a:t>2/04/2024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6094280-768C-4A27-8BBB-72F5C33BD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C38A9DE-F21F-4584-B0F1-8337B14CA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00234-B1DA-44BC-955A-6A338B9E0C7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49339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EF790D-8A91-47BE-A44B-8862A7D13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95B7C4C-857B-48A1-90C2-7BB18BC1B0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BBDA319-AE01-4FC7-AD18-CF9C9C2045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F68209B-FE4C-41CB-B2FD-59A6DD8D41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3B2EBEC-E795-4E0B-B130-D0FC08997F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A72B77B-514D-4885-AFF6-CA0D7E33A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B9E71-D826-48A3-A536-088BC5B81925}" type="datetimeFigureOut">
              <a:rPr lang="es-CO" smtClean="0"/>
              <a:t>2/04/2024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40765BF-AF9E-4925-84FB-7B8F286B8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2BB7808-563A-42D0-B989-C5F879769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00234-B1DA-44BC-955A-6A338B9E0C7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33019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FBA70C-0C77-4C7A-8D9B-B8CAABF62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DB67189-C995-45A0-A9F1-875449D2F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B9E71-D826-48A3-A536-088BC5B81925}" type="datetimeFigureOut">
              <a:rPr lang="es-CO" smtClean="0"/>
              <a:t>2/04/2024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538E506-23AD-4D55-A037-7EB52259C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F8942E8-E5DB-4618-980F-A6BD7078C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00234-B1DA-44BC-955A-6A338B9E0C7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35235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E42AF91-8415-41B8-9F83-B55535A40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B9E71-D826-48A3-A536-088BC5B81925}" type="datetimeFigureOut">
              <a:rPr lang="es-CO" smtClean="0"/>
              <a:t>2/04/2024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18EDDFE-32B8-4381-B410-F963CDC21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2A648CC-F28B-49B4-A05D-D47A53114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00234-B1DA-44BC-955A-6A338B9E0C7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66259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26ACF3-1B9D-489F-B338-7EC32D72D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615E04B-5D3C-4E49-9EC9-0E7C63013E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A59F15E-D202-46D9-BA90-98B75447CD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BD8DE62-18A9-441B-98EF-CACE52230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B9E71-D826-48A3-A536-088BC5B81925}" type="datetimeFigureOut">
              <a:rPr lang="es-CO" smtClean="0"/>
              <a:t>2/04/2024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D513843-E9F3-4BD4-9800-0C0D6EBEF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3678864-A8A7-4591-A0F0-E32CE488F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00234-B1DA-44BC-955A-6A338B9E0C7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52013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7BDC62-843A-429F-B560-877CC38C3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B05DA9D-3E52-4BFC-B730-07630C7E47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462B02F-3B96-447B-B671-1B21595A79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51BE238-BF2A-4E37-907F-C2126DED3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B9E71-D826-48A3-A536-088BC5B81925}" type="datetimeFigureOut">
              <a:rPr lang="es-CO" smtClean="0"/>
              <a:t>2/04/2024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114732C-4E19-41CA-990E-A8168F2EC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8A68B30-9C57-4AC6-B518-A5189B332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00234-B1DA-44BC-955A-6A338B9E0C7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66497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BD07E1A-8BB9-4DFA-ACC9-5499F3FD0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BA89FBF-1FE0-4004-9931-99E1D60C8B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3700F05-186C-4B06-9A72-3D9DEA81FF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6B9E71-D826-48A3-A536-088BC5B81925}" type="datetimeFigureOut">
              <a:rPr lang="es-CO" smtClean="0"/>
              <a:t>2/04/2024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CB8002E-058C-405C-BC65-E8D1D7F7E3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0E95542-E528-47E5-A61D-FEA7F19056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800234-B1DA-44BC-955A-6A338B9E0C7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2150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DAB3279-E483-FE29-A824-FD1AE3BFCB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40"/>
            <a:ext cx="12192000" cy="6824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981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3FF4D845-55C4-4BE6-A83A-E4552E809847}"/>
              </a:ext>
            </a:extLst>
          </p:cNvPr>
          <p:cNvSpPr/>
          <p:nvPr/>
        </p:nvSpPr>
        <p:spPr>
          <a:xfrm>
            <a:off x="0" y="-1"/>
            <a:ext cx="12191999" cy="132343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tx1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FEB5AEA-EEB1-4845-BC86-B16D1C24BD3D}"/>
              </a:ext>
            </a:extLst>
          </p:cNvPr>
          <p:cNvSpPr txBox="1"/>
          <p:nvPr/>
        </p:nvSpPr>
        <p:spPr>
          <a:xfrm>
            <a:off x="2648753" y="115301"/>
            <a:ext cx="9425799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1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CONGRESO INTERNACIONAL DE INVESTIGACIÓN EN SALUD </a:t>
            </a:r>
          </a:p>
          <a:p>
            <a:pPr algn="ctr">
              <a:lnSpc>
                <a:spcPct val="150000"/>
              </a:lnSpc>
            </a:pPr>
            <a:r>
              <a:rPr lang="es-ES" sz="21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OCUPACIONAL Y SEGURIDAD Y SALUD EN EL TRABAJO </a:t>
            </a:r>
            <a:r>
              <a:rPr lang="es-ES" sz="2100" b="1" dirty="0">
                <a:solidFill>
                  <a:srgbClr val="007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– CIISST 2024</a:t>
            </a:r>
          </a:p>
          <a:p>
            <a:pPr algn="ctr"/>
            <a:endParaRPr lang="es-CO" sz="1600" dirty="0">
              <a:solidFill>
                <a:srgbClr val="1F4099"/>
              </a:solidFill>
              <a:latin typeface="Montserrat SemiBold" panose="00000700000000000000" pitchFamily="2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9930C4CD-1C9F-444B-A844-00BC01DBEF28}"/>
              </a:ext>
            </a:extLst>
          </p:cNvPr>
          <p:cNvSpPr/>
          <p:nvPr/>
        </p:nvSpPr>
        <p:spPr>
          <a:xfrm>
            <a:off x="0" y="1318660"/>
            <a:ext cx="12192000" cy="180000"/>
          </a:xfrm>
          <a:prstGeom prst="rect">
            <a:avLst/>
          </a:prstGeom>
          <a:solidFill>
            <a:srgbClr val="007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3508DCA-9DA2-4AE3-832C-CF765237F1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360" y="316857"/>
            <a:ext cx="2609801" cy="741476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C0E4034B-AC47-1585-3405-38E678EEDA9C}"/>
              </a:ext>
            </a:extLst>
          </p:cNvPr>
          <p:cNvSpPr/>
          <p:nvPr/>
        </p:nvSpPr>
        <p:spPr>
          <a:xfrm>
            <a:off x="0" y="1493705"/>
            <a:ext cx="12191999" cy="90000"/>
          </a:xfrm>
          <a:prstGeom prst="rect">
            <a:avLst/>
          </a:prstGeom>
          <a:solidFill>
            <a:srgbClr val="007A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98363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ACDF1C34-33CD-4688-85D7-B2FBC0EF00ED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33" name="Marcador de contenido 32">
            <a:extLst>
              <a:ext uri="{FF2B5EF4-FFF2-40B4-BE49-F238E27FC236}">
                <a16:creationId xmlns:a16="http://schemas.microsoft.com/office/drawing/2014/main" id="{BB30A2D2-40EF-4E57-9329-750E3DAB65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99" t="735" r="29111"/>
          <a:stretch/>
        </p:blipFill>
        <p:spPr>
          <a:xfrm>
            <a:off x="6163719" y="0"/>
            <a:ext cx="6028280" cy="6857477"/>
          </a:xfr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ED832EA9-4E21-4734-B651-EF66948ED088}"/>
              </a:ext>
            </a:extLst>
          </p:cNvPr>
          <p:cNvSpPr/>
          <p:nvPr/>
        </p:nvSpPr>
        <p:spPr>
          <a:xfrm rot="5400000">
            <a:off x="2584841" y="3339000"/>
            <a:ext cx="6858002" cy="180000"/>
          </a:xfrm>
          <a:prstGeom prst="rect">
            <a:avLst/>
          </a:prstGeom>
          <a:solidFill>
            <a:srgbClr val="007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4399C49-A500-4AE1-B6FF-AC8D8245A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376" y="4851400"/>
            <a:ext cx="5102358" cy="1325563"/>
          </a:xfrm>
        </p:spPr>
        <p:txBody>
          <a:bodyPr>
            <a:normAutofit/>
          </a:bodyPr>
          <a:lstStyle/>
          <a:p>
            <a:pPr algn="ctr"/>
            <a:endParaRPr lang="es-CO" sz="2400" dirty="0">
              <a:solidFill>
                <a:srgbClr val="007AFF"/>
              </a:solidFill>
              <a:latin typeface="Montserrat SemiBold" panose="00000700000000000000" pitchFamily="2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87BCC22C-973F-E11F-9F2F-920979523AC0}"/>
              </a:ext>
            </a:extLst>
          </p:cNvPr>
          <p:cNvSpPr/>
          <p:nvPr/>
        </p:nvSpPr>
        <p:spPr>
          <a:xfrm rot="5400000">
            <a:off x="2451212" y="3392998"/>
            <a:ext cx="6876000" cy="90000"/>
          </a:xfrm>
          <a:prstGeom prst="rect">
            <a:avLst/>
          </a:prstGeom>
          <a:solidFill>
            <a:srgbClr val="007A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D71BC96C-1E1B-28EA-6CBD-6762649E22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250" y="5543914"/>
            <a:ext cx="1809750" cy="130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168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ACDF1C34-33CD-4688-85D7-B2FBC0EF00ED}"/>
              </a:ext>
            </a:extLst>
          </p:cNvPr>
          <p:cNvSpPr/>
          <p:nvPr/>
        </p:nvSpPr>
        <p:spPr>
          <a:xfrm>
            <a:off x="3180677" y="0"/>
            <a:ext cx="9011323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3" name="Marcador de contenido 32">
            <a:extLst>
              <a:ext uri="{FF2B5EF4-FFF2-40B4-BE49-F238E27FC236}">
                <a16:creationId xmlns:a16="http://schemas.microsoft.com/office/drawing/2014/main" id="{64D06A82-6946-4314-B5C8-3FFC6655B0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0" t="735" r="17190"/>
          <a:stretch/>
        </p:blipFill>
        <p:spPr>
          <a:xfrm>
            <a:off x="3180677" y="523"/>
            <a:ext cx="9001274" cy="6857477"/>
          </a:xfrm>
          <a:prstGeom prst="rect">
            <a:avLst/>
          </a:prstGeom>
        </p:spPr>
      </p:pic>
      <p:pic>
        <p:nvPicPr>
          <p:cNvPr id="8" name="Marcador de contenido 7">
            <a:extLst>
              <a:ext uri="{FF2B5EF4-FFF2-40B4-BE49-F238E27FC236}">
                <a16:creationId xmlns:a16="http://schemas.microsoft.com/office/drawing/2014/main" id="{A74CF1D5-9AAE-A5C8-7B65-09E285185E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2201" y="5526581"/>
            <a:ext cx="1809750" cy="1304925"/>
          </a:xfr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4399C49-A500-4AE1-B6FF-AC8D8245A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2092" y="500062"/>
            <a:ext cx="8333593" cy="1325563"/>
          </a:xfrm>
        </p:spPr>
        <p:txBody>
          <a:bodyPr>
            <a:normAutofit/>
          </a:bodyPr>
          <a:lstStyle/>
          <a:p>
            <a:pPr algn="ctr"/>
            <a:endParaRPr lang="es-CO" sz="2400" dirty="0">
              <a:solidFill>
                <a:schemeClr val="bg1"/>
              </a:solidFill>
              <a:latin typeface="Montserrat SemiBold" panose="00000700000000000000" pitchFamily="2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D46E9171-D444-6BF8-4759-01D0068E71A4}"/>
              </a:ext>
            </a:extLst>
          </p:cNvPr>
          <p:cNvSpPr/>
          <p:nvPr/>
        </p:nvSpPr>
        <p:spPr>
          <a:xfrm rot="5400000">
            <a:off x="-336166" y="3339000"/>
            <a:ext cx="6858002" cy="180000"/>
          </a:xfrm>
          <a:prstGeom prst="rect">
            <a:avLst/>
          </a:prstGeom>
          <a:solidFill>
            <a:srgbClr val="007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28C7B48B-695C-4962-894F-BE80CB753FB0}"/>
              </a:ext>
            </a:extLst>
          </p:cNvPr>
          <p:cNvSpPr/>
          <p:nvPr/>
        </p:nvSpPr>
        <p:spPr>
          <a:xfrm rot="5400000">
            <a:off x="-469795" y="3392998"/>
            <a:ext cx="6876000" cy="90000"/>
          </a:xfrm>
          <a:prstGeom prst="rect">
            <a:avLst/>
          </a:prstGeom>
          <a:solidFill>
            <a:srgbClr val="007A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288379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ACDF1C34-33CD-4688-85D7-B2FBC0EF00ED}"/>
              </a:ext>
            </a:extLst>
          </p:cNvPr>
          <p:cNvSpPr/>
          <p:nvPr/>
        </p:nvSpPr>
        <p:spPr>
          <a:xfrm>
            <a:off x="-82828" y="0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9" name="Marcador de contenido 32">
            <a:extLst>
              <a:ext uri="{FF2B5EF4-FFF2-40B4-BE49-F238E27FC236}">
                <a16:creationId xmlns:a16="http://schemas.microsoft.com/office/drawing/2014/main" id="{F35704F5-1246-4FD0-AF53-442BBE74B6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99" t="735" r="29111"/>
          <a:stretch/>
        </p:blipFill>
        <p:spPr>
          <a:xfrm>
            <a:off x="-48968" y="0"/>
            <a:ext cx="6028280" cy="6857477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4399C49-A500-4AE1-B6FF-AC8D8245A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904" y="666338"/>
            <a:ext cx="4979799" cy="1325563"/>
          </a:xfrm>
        </p:spPr>
        <p:txBody>
          <a:bodyPr>
            <a:normAutofit/>
          </a:bodyPr>
          <a:lstStyle/>
          <a:p>
            <a:pPr algn="ctr"/>
            <a:endParaRPr lang="es-CO" sz="2400" dirty="0">
              <a:solidFill>
                <a:schemeClr val="bg1"/>
              </a:solidFill>
              <a:latin typeface="Montserrat SemiBold" panose="00000700000000000000" pitchFamily="2" charset="0"/>
            </a:endParaRPr>
          </a:p>
        </p:txBody>
      </p:sp>
      <p:pic>
        <p:nvPicPr>
          <p:cNvPr id="8" name="Marcador de contenido 7">
            <a:extLst>
              <a:ext uri="{FF2B5EF4-FFF2-40B4-BE49-F238E27FC236}">
                <a16:creationId xmlns:a16="http://schemas.microsoft.com/office/drawing/2014/main" id="{157DC342-8253-4E4D-B761-8297FBF1F9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808" y="5539199"/>
            <a:ext cx="1809750" cy="1304925"/>
          </a:xfr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4FA6E1FB-9FE3-319A-DD67-4D5863FDD767}"/>
              </a:ext>
            </a:extLst>
          </p:cNvPr>
          <p:cNvSpPr/>
          <p:nvPr/>
        </p:nvSpPr>
        <p:spPr>
          <a:xfrm rot="5400000">
            <a:off x="2669503" y="3339000"/>
            <a:ext cx="6858002" cy="180000"/>
          </a:xfrm>
          <a:prstGeom prst="rect">
            <a:avLst/>
          </a:prstGeom>
          <a:solidFill>
            <a:srgbClr val="007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99ABCE74-8D0B-F87D-2D0E-63470F255372}"/>
              </a:ext>
            </a:extLst>
          </p:cNvPr>
          <p:cNvSpPr/>
          <p:nvPr/>
        </p:nvSpPr>
        <p:spPr>
          <a:xfrm rot="5400000">
            <a:off x="2797754" y="3392998"/>
            <a:ext cx="6876000" cy="90000"/>
          </a:xfrm>
          <a:prstGeom prst="rect">
            <a:avLst/>
          </a:prstGeom>
          <a:solidFill>
            <a:srgbClr val="007A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083681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ACDF1C34-33CD-4688-85D7-B2FBC0EF00ED}"/>
              </a:ext>
            </a:extLst>
          </p:cNvPr>
          <p:cNvSpPr/>
          <p:nvPr/>
        </p:nvSpPr>
        <p:spPr>
          <a:xfrm>
            <a:off x="-82828" y="0"/>
            <a:ext cx="309820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Marcador de contenido 32">
            <a:extLst>
              <a:ext uri="{FF2B5EF4-FFF2-40B4-BE49-F238E27FC236}">
                <a16:creationId xmlns:a16="http://schemas.microsoft.com/office/drawing/2014/main" id="{6DD1B378-FC31-4356-AB3E-6C5EDBCA6E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80" t="735" r="46690"/>
          <a:stretch/>
        </p:blipFill>
        <p:spPr>
          <a:xfrm>
            <a:off x="-82828" y="0"/>
            <a:ext cx="3098202" cy="6857477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4399C49-A500-4AE1-B6FF-AC8D8245A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446" y="666338"/>
            <a:ext cx="2340001" cy="1325563"/>
          </a:xfrm>
        </p:spPr>
        <p:txBody>
          <a:bodyPr>
            <a:normAutofit/>
          </a:bodyPr>
          <a:lstStyle/>
          <a:p>
            <a:pPr algn="ctr"/>
            <a:endParaRPr lang="es-CO" sz="2400" dirty="0">
              <a:solidFill>
                <a:schemeClr val="bg1"/>
              </a:solidFill>
              <a:latin typeface="Montserrat SemiBold" panose="00000700000000000000" pitchFamily="2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F58CC62A-EF91-D679-D8E7-D62967355498}"/>
              </a:ext>
            </a:extLst>
          </p:cNvPr>
          <p:cNvSpPr/>
          <p:nvPr/>
        </p:nvSpPr>
        <p:spPr>
          <a:xfrm rot="5400000">
            <a:off x="-327709" y="3339000"/>
            <a:ext cx="6858002" cy="180000"/>
          </a:xfrm>
          <a:prstGeom prst="rect">
            <a:avLst/>
          </a:prstGeom>
          <a:solidFill>
            <a:srgbClr val="007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81FBBE2B-2BA0-D3E2-331E-1A1BD3511E81}"/>
              </a:ext>
            </a:extLst>
          </p:cNvPr>
          <p:cNvSpPr/>
          <p:nvPr/>
        </p:nvSpPr>
        <p:spPr>
          <a:xfrm rot="5400000">
            <a:off x="-208511" y="3392998"/>
            <a:ext cx="6876000" cy="90000"/>
          </a:xfrm>
          <a:prstGeom prst="rect">
            <a:avLst/>
          </a:prstGeom>
          <a:solidFill>
            <a:srgbClr val="007A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C66599AA-FBA0-E42D-1BBC-E1AC802E05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424" y="5552552"/>
            <a:ext cx="1809750" cy="1304925"/>
          </a:xfrm>
        </p:spPr>
      </p:pic>
    </p:spTree>
    <p:extLst>
      <p:ext uri="{BB962C8B-B14F-4D97-AF65-F5344CB8AC3E}">
        <p14:creationId xmlns:p14="http://schemas.microsoft.com/office/powerpoint/2010/main" val="295330086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</TotalTime>
  <Words>17</Words>
  <Application>Microsoft Office PowerPoint</Application>
  <PresentationFormat>Panorámica</PresentationFormat>
  <Paragraphs>2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2" baseType="lpstr">
      <vt:lpstr>Calibri</vt:lpstr>
      <vt:lpstr>Montserrat SemiBold</vt:lpstr>
      <vt:lpstr>Arial</vt:lpstr>
      <vt:lpstr>Poppins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Admin</dc:creator>
  <cp:lastModifiedBy>Diseño_Grafico</cp:lastModifiedBy>
  <cp:revision>36</cp:revision>
  <dcterms:created xsi:type="dcterms:W3CDTF">2021-03-26T17:54:23Z</dcterms:created>
  <dcterms:modified xsi:type="dcterms:W3CDTF">2024-04-02T18:26:38Z</dcterms:modified>
</cp:coreProperties>
</file>