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18"/>
  </p:notesMasterIdLst>
  <p:handoutMasterIdLst>
    <p:handoutMasterId r:id="rId19"/>
  </p:handoutMasterIdLst>
  <p:sldIdLst>
    <p:sldId id="263" r:id="rId5"/>
    <p:sldId id="256" r:id="rId6"/>
    <p:sldId id="262" r:id="rId7"/>
    <p:sldId id="264" r:id="rId8"/>
    <p:sldId id="269" r:id="rId9"/>
    <p:sldId id="266" r:id="rId10"/>
    <p:sldId id="270" r:id="rId11"/>
    <p:sldId id="268" r:id="rId12"/>
    <p:sldId id="272" r:id="rId13"/>
    <p:sldId id="259" r:id="rId14"/>
    <p:sldId id="273" r:id="rId15"/>
    <p:sldId id="267" r:id="rId16"/>
    <p:sldId id="271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828"/>
    <a:srgbClr val="FFB000"/>
    <a:srgbClr val="8B8B89"/>
    <a:srgbClr val="2B2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73" d="100"/>
          <a:sy n="73" d="100"/>
        </p:scale>
        <p:origin x="130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es-ES" sz="2100" noProof="1"/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es-ES" noProof="1"/>
        </a:p>
      </dgm:t>
    </dgm:pt>
    <dgm:pt modelId="{6C7ABDD8-2116-4572-BFF1-942DE135219B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es-ES" sz="2100" noProof="1"/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es-ES" noProof="1"/>
        </a:p>
      </dgm:t>
    </dgm:pt>
    <dgm:pt modelId="{44509D9E-58EE-4039-82A1-2A79116ACC93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es-ES" sz="2100" noProof="1"/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es-ES" noProof="1"/>
        </a:p>
      </dgm:t>
    </dgm:pt>
    <dgm:pt modelId="{731CB9B8-9C9E-4777-B5E5-0C650C1CF671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</dgm:pt>
    <dgm:pt modelId="{0F838767-051F-4A41-B5BD-34FB3C75F12B}" type="pres">
      <dgm:prSet presAssocID="{BEC2E38C-B9EA-4AC4-87C3-18C259F9401A}" presName="compNode" presStyleCnt="0"/>
      <dgm:spPr/>
    </dgm:pt>
    <dgm:pt modelId="{5A075809-8C75-4E04-803F-AFF163039B65}" type="pres">
      <dgm:prSet presAssocID="{BEC2E38C-B9EA-4AC4-87C3-18C259F9401A}" presName="iconRect" presStyleLbl="node1" presStyleIdx="0" presStyleCnt="3"/>
      <dgm:spPr>
        <a:ln>
          <a:noFill/>
        </a:ln>
      </dgm:spPr>
    </dgm:pt>
    <dgm:pt modelId="{61FEAC64-1B83-4E3A-AA87-4304788BDB55}" type="pres">
      <dgm:prSet presAssocID="{BEC2E38C-B9EA-4AC4-87C3-18C259F9401A}" presName="spaceRect" presStyleCnt="0"/>
      <dgm:spPr/>
    </dgm:pt>
    <dgm:pt modelId="{E15304F6-1159-42A1-9C34-3730AFDDA2CD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</dgm:pt>
    <dgm:pt modelId="{5EF07DF1-4052-44A1-A0AF-0A363D6B0630}" type="pres">
      <dgm:prSet presAssocID="{257D8D46-D708-441A-9A94-08C16FB98397}" presName="sibTrans" presStyleCnt="0"/>
      <dgm:spPr/>
    </dgm:pt>
    <dgm:pt modelId="{076BEFD0-E9ED-4E7F-9673-6E011B5A08E2}" type="pres">
      <dgm:prSet presAssocID="{6C7ABDD8-2116-4572-BFF1-942DE135219B}" presName="compNode" presStyleCnt="0"/>
      <dgm:spPr/>
    </dgm:pt>
    <dgm:pt modelId="{149365D4-02F1-45AD-91FD-EDDC4F0E9A67}" type="pres">
      <dgm:prSet presAssocID="{6C7ABDD8-2116-4572-BFF1-942DE135219B}" presName="iconRect" presStyleLbl="node1" presStyleIdx="1" presStyleCnt="3" custLinFactNeighborX="103" custLinFactNeighborY="2719"/>
      <dgm:spPr>
        <a:ln>
          <a:noFill/>
        </a:ln>
      </dgm:spPr>
    </dgm:pt>
    <dgm:pt modelId="{447A0DDA-36E4-40AA-925D-E48F6CE3CB04}" type="pres">
      <dgm:prSet presAssocID="{6C7ABDD8-2116-4572-BFF1-942DE135219B}" presName="spaceRect" presStyleCnt="0"/>
      <dgm:spPr/>
    </dgm:pt>
    <dgm:pt modelId="{4BFFB028-C0D7-44EE-803C-2FE7CB0A5632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</dgm:pt>
    <dgm:pt modelId="{BD707A12-FF25-4CE0-97F9-4B4B6BAF0972}" type="pres">
      <dgm:prSet presAssocID="{59BC6248-0FAC-49D0-8357-FB965100BBEE}" presName="sibTrans" presStyleCnt="0"/>
      <dgm:spPr/>
    </dgm:pt>
    <dgm:pt modelId="{5CC278AE-9618-4F63-A36B-DABFF003969D}" type="pres">
      <dgm:prSet presAssocID="{44509D9E-58EE-4039-82A1-2A79116ACC93}" presName="compNode" presStyleCnt="0"/>
      <dgm:spPr/>
    </dgm:pt>
    <dgm:pt modelId="{72D006BC-B9B3-458C-9768-07D20D6CD37A}" type="pres">
      <dgm:prSet presAssocID="{44509D9E-58EE-4039-82A1-2A79116ACC93}" presName="iconRect" presStyleLbl="node1" presStyleIdx="2" presStyleCnt="3"/>
      <dgm:spPr>
        <a:ln>
          <a:noFill/>
        </a:ln>
      </dgm:spPr>
    </dgm:pt>
    <dgm:pt modelId="{E1CA841E-18DE-4CC2-894E-42813BF3A61C}" type="pres">
      <dgm:prSet presAssocID="{44509D9E-58EE-4039-82A1-2A79116ACC93}" presName="spaceRect" presStyleCnt="0"/>
      <dgm:spPr/>
    </dgm:pt>
    <dgm:pt modelId="{7A8D41E0-D064-4F64-B2E2-37349575417C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D9BD25-E96B-4410-A062-9484C5CE02DA}" type="presOf" srcId="{1AF866C9-4A03-4AD4-8E51-2BAE1EB6D173}" destId="{731CB9B8-9C9E-4777-B5E5-0C650C1CF671}" srcOrd="0" destOrd="0" presId="urn:microsoft.com/office/officeart/2018/2/layout/Icon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27509A94-55FC-46A0-A9A6-A22BC85E8597}" type="presOf" srcId="{6C7ABDD8-2116-4572-BFF1-942DE135219B}" destId="{4BFFB028-C0D7-44EE-803C-2FE7CB0A5632}" srcOrd="0" destOrd="0" presId="urn:microsoft.com/office/officeart/2018/2/layout/IconLabelList"/>
    <dgm:cxn modelId="{5A02ECB6-7367-493F-9D45-440E8F6BA283}" type="presOf" srcId="{44509D9E-58EE-4039-82A1-2A79116ACC93}" destId="{7A8D41E0-D064-4F64-B2E2-37349575417C}" srcOrd="0" destOrd="0" presId="urn:microsoft.com/office/officeart/2018/2/layout/IconLabelList"/>
    <dgm:cxn modelId="{2FC20AD0-E211-4DAB-A7E2-76FB18A84C4C}" type="presOf" srcId="{BEC2E38C-B9EA-4AC4-87C3-18C259F9401A}" destId="{E15304F6-1159-42A1-9C34-3730AFDDA2CD}" srcOrd="0" destOrd="0" presId="urn:microsoft.com/office/officeart/2018/2/layout/IconLabelList"/>
    <dgm:cxn modelId="{1DAC79F4-86A2-4FF2-973C-E58AD2F0F8A9}" type="presParOf" srcId="{731CB9B8-9C9E-4777-B5E5-0C650C1CF671}" destId="{0F838767-051F-4A41-B5BD-34FB3C75F12B}" srcOrd="0" destOrd="0" presId="urn:microsoft.com/office/officeart/2018/2/layout/IconLabelList"/>
    <dgm:cxn modelId="{C7E8690E-516D-4499-BDF5-191A25F02037}" type="presParOf" srcId="{0F838767-051F-4A41-B5BD-34FB3C75F12B}" destId="{5A075809-8C75-4E04-803F-AFF163039B65}" srcOrd="0" destOrd="0" presId="urn:microsoft.com/office/officeart/2018/2/layout/IconLabelList"/>
    <dgm:cxn modelId="{9A5CBF75-80AD-4A7D-97A2-4D65DA7FC8AD}" type="presParOf" srcId="{0F838767-051F-4A41-B5BD-34FB3C75F12B}" destId="{61FEAC64-1B83-4E3A-AA87-4304788BDB55}" srcOrd="1" destOrd="0" presId="urn:microsoft.com/office/officeart/2018/2/layout/IconLabelList"/>
    <dgm:cxn modelId="{5E64FA2A-8C48-4725-82DB-EBF6A2443D54}" type="presParOf" srcId="{0F838767-051F-4A41-B5BD-34FB3C75F12B}" destId="{E15304F6-1159-42A1-9C34-3730AFDDA2CD}" srcOrd="2" destOrd="0" presId="urn:microsoft.com/office/officeart/2018/2/layout/IconLabelList"/>
    <dgm:cxn modelId="{BE88A013-45F8-4A54-AB05-45FD35ADC38F}" type="presParOf" srcId="{731CB9B8-9C9E-4777-B5E5-0C650C1CF671}" destId="{5EF07DF1-4052-44A1-A0AF-0A363D6B0630}" srcOrd="1" destOrd="0" presId="urn:microsoft.com/office/officeart/2018/2/layout/IconLabelList"/>
    <dgm:cxn modelId="{9AC2D573-1C38-45BC-8067-16F43F77C5C0}" type="presParOf" srcId="{731CB9B8-9C9E-4777-B5E5-0C650C1CF671}" destId="{076BEFD0-E9ED-4E7F-9673-6E011B5A08E2}" srcOrd="2" destOrd="0" presId="urn:microsoft.com/office/officeart/2018/2/layout/IconLabelList"/>
    <dgm:cxn modelId="{B194EC7C-050A-4B04-A866-3DAB87F9E173}" type="presParOf" srcId="{076BEFD0-E9ED-4E7F-9673-6E011B5A08E2}" destId="{149365D4-02F1-45AD-91FD-EDDC4F0E9A67}" srcOrd="0" destOrd="0" presId="urn:microsoft.com/office/officeart/2018/2/layout/IconLabelList"/>
    <dgm:cxn modelId="{33789C51-F098-4835-AC2F-FAF87397EF84}" type="presParOf" srcId="{076BEFD0-E9ED-4E7F-9673-6E011B5A08E2}" destId="{447A0DDA-36E4-40AA-925D-E48F6CE3CB04}" srcOrd="1" destOrd="0" presId="urn:microsoft.com/office/officeart/2018/2/layout/IconLabelList"/>
    <dgm:cxn modelId="{255FDD29-5710-4FC9-863C-C220C7442AE7}" type="presParOf" srcId="{076BEFD0-E9ED-4E7F-9673-6E011B5A08E2}" destId="{4BFFB028-C0D7-44EE-803C-2FE7CB0A5632}" srcOrd="2" destOrd="0" presId="urn:microsoft.com/office/officeart/2018/2/layout/IconLabelList"/>
    <dgm:cxn modelId="{731028BA-21F4-4D07-8496-65CB56591CE5}" type="presParOf" srcId="{731CB9B8-9C9E-4777-B5E5-0C650C1CF671}" destId="{BD707A12-FF25-4CE0-97F9-4B4B6BAF0972}" srcOrd="3" destOrd="0" presId="urn:microsoft.com/office/officeart/2018/2/layout/IconLabelList"/>
    <dgm:cxn modelId="{154AD7BE-B962-4212-9F3B-E5F9DB8DDE7D}" type="presParOf" srcId="{731CB9B8-9C9E-4777-B5E5-0C650C1CF671}" destId="{5CC278AE-9618-4F63-A36B-DABFF003969D}" srcOrd="4" destOrd="0" presId="urn:microsoft.com/office/officeart/2018/2/layout/IconLabelList"/>
    <dgm:cxn modelId="{4E79B4FC-C1F5-4F20-9EF8-4F94FD2D8A6D}" type="presParOf" srcId="{5CC278AE-9618-4F63-A36B-DABFF003969D}" destId="{72D006BC-B9B3-458C-9768-07D20D6CD37A}" srcOrd="0" destOrd="0" presId="urn:microsoft.com/office/officeart/2018/2/layout/IconLabelList"/>
    <dgm:cxn modelId="{A5C54848-9E78-49FD-9EF1-C095038B5AD4}" type="presParOf" srcId="{5CC278AE-9618-4F63-A36B-DABFF003969D}" destId="{E1CA841E-18DE-4CC2-894E-42813BF3A61C}" srcOrd="1" destOrd="0" presId="urn:microsoft.com/office/officeart/2018/2/layout/IconLabelList"/>
    <dgm:cxn modelId="{7E8EA5BF-02CC-41C2-A7CF-B153778365B6}" type="presParOf" srcId="{5CC278AE-9618-4F63-A36B-DABFF003969D}" destId="{7A8D41E0-D064-4F64-B2E2-37349575417C}" srcOrd="2" destOrd="0" presId="urn:microsoft.com/office/officeart/2018/2/layout/IconLabelLis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2F2DA-D7F2-4FF6-84BA-5F139A7912D1}" type="doc">
      <dgm:prSet loTypeId="urn:microsoft.com/office/officeart/2005/8/layout/arrow5" loCatId="relationship" qsTypeId="urn:microsoft.com/office/officeart/2005/8/quickstyle/simple4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AF48E813-4459-4B63-9360-D2CA978144F6}">
      <dgm:prSet phldrT="[Text]"/>
      <dgm:spPr>
        <a:gradFill rotWithShape="0">
          <a:gsLst>
            <a:gs pos="0">
              <a:srgbClr val="FFB000"/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DB703676-2A02-40C0-8D19-B1740BA13EAF}" type="parTrans" cxnId="{9523870F-D5F6-4EE4-9D0E-98036F772042}">
      <dgm:prSet/>
      <dgm:spPr/>
      <dgm:t>
        <a:bodyPr rtlCol="0"/>
        <a:lstStyle/>
        <a:p>
          <a:pPr rtl="0"/>
          <a:endParaRPr lang="es-ES" noProof="1"/>
        </a:p>
      </dgm:t>
    </dgm:pt>
    <dgm:pt modelId="{AD34E5BA-C68C-46C7-94AE-AB69E454AEC4}" type="sibTrans" cxnId="{9523870F-D5F6-4EE4-9D0E-98036F772042}">
      <dgm:prSet/>
      <dgm:spPr/>
      <dgm:t>
        <a:bodyPr rtlCol="0"/>
        <a:lstStyle/>
        <a:p>
          <a:pPr rtl="0"/>
          <a:endParaRPr lang="es-ES" noProof="1"/>
        </a:p>
      </dgm:t>
    </dgm:pt>
    <dgm:pt modelId="{5967A42A-992F-4FDA-A7BF-040A6ACCB03C}">
      <dgm:prSet phldrT="[Text]"/>
      <dgm:spPr>
        <a:gradFill rotWithShape="0">
          <a:gsLst>
            <a:gs pos="0">
              <a:srgbClr val="FFB000">
                <a:alpha val="80000"/>
              </a:srgbClr>
            </a:gs>
            <a:gs pos="100000">
              <a:schemeClr val="accent5">
                <a:hueOff val="-37659"/>
                <a:satOff val="-7225"/>
                <a:lumOff val="10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/>
            <a:t>TEXTO</a:t>
          </a:r>
        </a:p>
      </dgm:t>
    </dgm:pt>
    <dgm:pt modelId="{A03DAD7C-77BC-4D6F-8EC5-F2C93B21D176}" type="parTrans" cxnId="{D8E51D10-1C86-4C49-B582-0876726AF5A4}">
      <dgm:prSet/>
      <dgm:spPr/>
      <dgm:t>
        <a:bodyPr rtlCol="0"/>
        <a:lstStyle/>
        <a:p>
          <a:pPr rtl="0"/>
          <a:endParaRPr lang="es-ES" noProof="1"/>
        </a:p>
      </dgm:t>
    </dgm:pt>
    <dgm:pt modelId="{42ABD298-0EE6-4B76-B809-8A6DA6D143D8}" type="sibTrans" cxnId="{D8E51D10-1C86-4C49-B582-0876726AF5A4}">
      <dgm:prSet/>
      <dgm:spPr/>
      <dgm:t>
        <a:bodyPr rtlCol="0"/>
        <a:lstStyle/>
        <a:p>
          <a:pPr rtl="0"/>
          <a:endParaRPr lang="es-ES" noProof="1"/>
        </a:p>
      </dgm:t>
    </dgm:pt>
    <dgm:pt modelId="{A9D8C663-B01E-42D0-8826-371D7A3AFA6E}">
      <dgm:prSet phldrT="[Text]" custT="1"/>
      <dgm:spPr>
        <a:gradFill rotWithShape="0">
          <a:gsLst>
            <a:gs pos="0">
              <a:srgbClr val="FFB000">
                <a:alpha val="60000"/>
              </a:srgbClr>
            </a:gs>
            <a:gs pos="100000">
              <a:schemeClr val="accent5">
                <a:hueOff val="-75317"/>
                <a:satOff val="-14450"/>
                <a:lumOff val="205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</a:gradFill>
      </dgm:spPr>
      <dgm:t>
        <a:bodyPr rtlCol="0"/>
        <a:lstStyle/>
        <a:p>
          <a:pPr rtl="0"/>
          <a:r>
            <a:rPr lang="es-ES" sz="16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5044CA63-D882-4961-B664-5225FA21EBE0}" type="parTrans" cxnId="{EDAB296D-9F06-4447-9380-E62EDAA4E052}">
      <dgm:prSet/>
      <dgm:spPr/>
      <dgm:t>
        <a:bodyPr rtlCol="0"/>
        <a:lstStyle/>
        <a:p>
          <a:pPr rtl="0"/>
          <a:endParaRPr lang="es-ES" noProof="1"/>
        </a:p>
      </dgm:t>
    </dgm:pt>
    <dgm:pt modelId="{D0EE5823-5588-46CF-998D-C6D253B2A90B}" type="sibTrans" cxnId="{EDAB296D-9F06-4447-9380-E62EDAA4E052}">
      <dgm:prSet/>
      <dgm:spPr/>
      <dgm:t>
        <a:bodyPr rtlCol="0"/>
        <a:lstStyle/>
        <a:p>
          <a:pPr rtl="0"/>
          <a:endParaRPr lang="es-ES" noProof="1"/>
        </a:p>
      </dgm:t>
    </dgm:pt>
    <dgm:pt modelId="{52777EA3-5FE5-4A3A-8775-6F330DEE80AF}">
      <dgm:prSet phldrT="[Text]"/>
      <dgm:spPr>
        <a:gradFill rotWithShape="0">
          <a:gsLst>
            <a:gs pos="0">
              <a:srgbClr val="FFB000">
                <a:alpha val="40000"/>
              </a:srgbClr>
            </a:gs>
            <a:gs pos="100000">
              <a:schemeClr val="accent5">
                <a:hueOff val="-112976"/>
                <a:satOff val="-21676"/>
                <a:lumOff val="30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/>
            <a:t>TEXTO</a:t>
          </a:r>
        </a:p>
      </dgm:t>
    </dgm:pt>
    <dgm:pt modelId="{69BFF753-905A-47C6-9997-6D4C1B18C142}" type="parTrans" cxnId="{C204A26F-3C14-4C13-93D7-5128141D5A60}">
      <dgm:prSet/>
      <dgm:spPr/>
      <dgm:t>
        <a:bodyPr rtlCol="0"/>
        <a:lstStyle/>
        <a:p>
          <a:pPr rtl="0"/>
          <a:endParaRPr lang="es-ES" noProof="1"/>
        </a:p>
      </dgm:t>
    </dgm:pt>
    <dgm:pt modelId="{5276B064-45D0-4BB0-A548-FA0472CCC274}" type="sibTrans" cxnId="{C204A26F-3C14-4C13-93D7-5128141D5A60}">
      <dgm:prSet/>
      <dgm:spPr/>
      <dgm:t>
        <a:bodyPr rtlCol="0"/>
        <a:lstStyle/>
        <a:p>
          <a:pPr rtl="0"/>
          <a:endParaRPr lang="es-ES" noProof="1"/>
        </a:p>
      </dgm:t>
    </dgm:pt>
    <dgm:pt modelId="{B13EC5CF-C62E-4A1A-AFF1-DA503C372747}">
      <dgm:prSet phldrT="[Text]"/>
      <dgm:spPr>
        <a:gradFill rotWithShape="0">
          <a:gsLst>
            <a:gs pos="0">
              <a:srgbClr val="FFB000">
                <a:alpha val="20000"/>
              </a:srgbClr>
            </a:gs>
            <a:gs pos="100000">
              <a:schemeClr val="accent5">
                <a:hueOff val="-150635"/>
                <a:satOff val="-28901"/>
                <a:lumOff val="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</a:gradFill>
      </dgm:spPr>
      <dgm:t>
        <a:bodyPr rtlCol="0"/>
        <a:lstStyle/>
        <a:p>
          <a:pPr rtl="0"/>
          <a:r>
            <a:rPr lang="es-ES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gm:t>
    </dgm:pt>
    <dgm:pt modelId="{250B1E8C-3A8B-4C05-B652-E4188FE4F78F}" type="parTrans" cxnId="{BCA54C76-07AE-4A1B-B8AF-A549CC926EAF}">
      <dgm:prSet/>
      <dgm:spPr/>
      <dgm:t>
        <a:bodyPr rtlCol="0"/>
        <a:lstStyle/>
        <a:p>
          <a:pPr rtl="0"/>
          <a:endParaRPr lang="es-ES" noProof="1"/>
        </a:p>
      </dgm:t>
    </dgm:pt>
    <dgm:pt modelId="{FB68FE19-9F2E-486B-80A5-07A8B5F267F1}" type="sibTrans" cxnId="{BCA54C76-07AE-4A1B-B8AF-A549CC926EAF}">
      <dgm:prSet/>
      <dgm:spPr/>
      <dgm:t>
        <a:bodyPr rtlCol="0"/>
        <a:lstStyle/>
        <a:p>
          <a:pPr rtl="0"/>
          <a:endParaRPr lang="es-ES" noProof="1"/>
        </a:p>
      </dgm:t>
    </dgm:pt>
    <dgm:pt modelId="{9DE0F8F4-36B0-4743-B908-0EE3F43352CB}" type="pres">
      <dgm:prSet presAssocID="{4F62F2DA-D7F2-4FF6-84BA-5F139A7912D1}" presName="diagram" presStyleCnt="0">
        <dgm:presLayoutVars>
          <dgm:dir/>
          <dgm:resizeHandles val="exact"/>
        </dgm:presLayoutVars>
      </dgm:prSet>
      <dgm:spPr/>
    </dgm:pt>
    <dgm:pt modelId="{71D4558D-159A-47DE-A94F-521C32D12BF0}" type="pres">
      <dgm:prSet presAssocID="{AF48E813-4459-4B63-9360-D2CA978144F6}" presName="arrow" presStyleLbl="node1" presStyleIdx="0" presStyleCnt="5">
        <dgm:presLayoutVars>
          <dgm:bulletEnabled val="1"/>
        </dgm:presLayoutVars>
      </dgm:prSet>
      <dgm:spPr/>
    </dgm:pt>
    <dgm:pt modelId="{3DCA436E-A06E-419C-933D-824314FA18DD}" type="pres">
      <dgm:prSet presAssocID="{5967A42A-992F-4FDA-A7BF-040A6ACCB03C}" presName="arrow" presStyleLbl="node1" presStyleIdx="1" presStyleCnt="5">
        <dgm:presLayoutVars>
          <dgm:bulletEnabled val="1"/>
        </dgm:presLayoutVars>
      </dgm:prSet>
      <dgm:spPr/>
    </dgm:pt>
    <dgm:pt modelId="{41603B25-B9A7-46D0-887C-18FC2BCE93AA}" type="pres">
      <dgm:prSet presAssocID="{A9D8C663-B01E-42D0-8826-371D7A3AFA6E}" presName="arrow" presStyleLbl="node1" presStyleIdx="2" presStyleCnt="5">
        <dgm:presLayoutVars>
          <dgm:bulletEnabled val="1"/>
        </dgm:presLayoutVars>
      </dgm:prSet>
      <dgm:spPr/>
    </dgm:pt>
    <dgm:pt modelId="{03A77CC1-2883-44E9-A927-23D8D86A498B}" type="pres">
      <dgm:prSet presAssocID="{52777EA3-5FE5-4A3A-8775-6F330DEE80AF}" presName="arrow" presStyleLbl="node1" presStyleIdx="3" presStyleCnt="5">
        <dgm:presLayoutVars>
          <dgm:bulletEnabled val="1"/>
        </dgm:presLayoutVars>
      </dgm:prSet>
      <dgm:spPr/>
    </dgm:pt>
    <dgm:pt modelId="{AB6E8487-3FDE-4982-AEDD-44690A8ABD93}" type="pres">
      <dgm:prSet presAssocID="{B13EC5CF-C62E-4A1A-AFF1-DA503C372747}" presName="arrow" presStyleLbl="node1" presStyleIdx="4" presStyleCnt="5">
        <dgm:presLayoutVars>
          <dgm:bulletEnabled val="1"/>
        </dgm:presLayoutVars>
      </dgm:prSet>
      <dgm:spPr/>
    </dgm:pt>
  </dgm:ptLst>
  <dgm:cxnLst>
    <dgm:cxn modelId="{9523870F-D5F6-4EE4-9D0E-98036F772042}" srcId="{4F62F2DA-D7F2-4FF6-84BA-5F139A7912D1}" destId="{AF48E813-4459-4B63-9360-D2CA978144F6}" srcOrd="0" destOrd="0" parTransId="{DB703676-2A02-40C0-8D19-B1740BA13EAF}" sibTransId="{AD34E5BA-C68C-46C7-94AE-AB69E454AEC4}"/>
    <dgm:cxn modelId="{D8E51D10-1C86-4C49-B582-0876726AF5A4}" srcId="{4F62F2DA-D7F2-4FF6-84BA-5F139A7912D1}" destId="{5967A42A-992F-4FDA-A7BF-040A6ACCB03C}" srcOrd="1" destOrd="0" parTransId="{A03DAD7C-77BC-4D6F-8EC5-F2C93B21D176}" sibTransId="{42ABD298-0EE6-4B76-B809-8A6DA6D143D8}"/>
    <dgm:cxn modelId="{7F613E3E-5A35-4EDF-996D-1C1A7AC2C68A}" type="presOf" srcId="{5967A42A-992F-4FDA-A7BF-040A6ACCB03C}" destId="{3DCA436E-A06E-419C-933D-824314FA18DD}" srcOrd="0" destOrd="0" presId="urn:microsoft.com/office/officeart/2005/8/layout/arrow5"/>
    <dgm:cxn modelId="{EDAB296D-9F06-4447-9380-E62EDAA4E052}" srcId="{4F62F2DA-D7F2-4FF6-84BA-5F139A7912D1}" destId="{A9D8C663-B01E-42D0-8826-371D7A3AFA6E}" srcOrd="2" destOrd="0" parTransId="{5044CA63-D882-4961-B664-5225FA21EBE0}" sibTransId="{D0EE5823-5588-46CF-998D-C6D253B2A90B}"/>
    <dgm:cxn modelId="{C7FA126E-5B6D-4C24-A654-483FAFE7B0FC}" type="presOf" srcId="{52777EA3-5FE5-4A3A-8775-6F330DEE80AF}" destId="{03A77CC1-2883-44E9-A927-23D8D86A498B}" srcOrd="0" destOrd="0" presId="urn:microsoft.com/office/officeart/2005/8/layout/arrow5"/>
    <dgm:cxn modelId="{C204A26F-3C14-4C13-93D7-5128141D5A60}" srcId="{4F62F2DA-D7F2-4FF6-84BA-5F139A7912D1}" destId="{52777EA3-5FE5-4A3A-8775-6F330DEE80AF}" srcOrd="3" destOrd="0" parTransId="{69BFF753-905A-47C6-9997-6D4C1B18C142}" sibTransId="{5276B064-45D0-4BB0-A548-FA0472CCC274}"/>
    <dgm:cxn modelId="{BCA54C76-07AE-4A1B-B8AF-A549CC926EAF}" srcId="{4F62F2DA-D7F2-4FF6-84BA-5F139A7912D1}" destId="{B13EC5CF-C62E-4A1A-AFF1-DA503C372747}" srcOrd="4" destOrd="0" parTransId="{250B1E8C-3A8B-4C05-B652-E4188FE4F78F}" sibTransId="{FB68FE19-9F2E-486B-80A5-07A8B5F267F1}"/>
    <dgm:cxn modelId="{862DBB77-D019-46F4-92CD-72B6659CDD64}" type="presOf" srcId="{B13EC5CF-C62E-4A1A-AFF1-DA503C372747}" destId="{AB6E8487-3FDE-4982-AEDD-44690A8ABD93}" srcOrd="0" destOrd="0" presId="urn:microsoft.com/office/officeart/2005/8/layout/arrow5"/>
    <dgm:cxn modelId="{100ED4BD-F485-49E7-946D-29DA5EB687A5}" type="presOf" srcId="{A9D8C663-B01E-42D0-8826-371D7A3AFA6E}" destId="{41603B25-B9A7-46D0-887C-18FC2BCE93AA}" srcOrd="0" destOrd="0" presId="urn:microsoft.com/office/officeart/2005/8/layout/arrow5"/>
    <dgm:cxn modelId="{7201D1FA-236E-4724-972E-C134020FB8E1}" type="presOf" srcId="{AF48E813-4459-4B63-9360-D2CA978144F6}" destId="{71D4558D-159A-47DE-A94F-521C32D12BF0}" srcOrd="0" destOrd="0" presId="urn:microsoft.com/office/officeart/2005/8/layout/arrow5"/>
    <dgm:cxn modelId="{2FC052FD-A34D-4639-AB98-1D7EE16352F4}" type="presOf" srcId="{4F62F2DA-D7F2-4FF6-84BA-5F139A7912D1}" destId="{9DE0F8F4-36B0-4743-B908-0EE3F43352CB}" srcOrd="0" destOrd="0" presId="urn:microsoft.com/office/officeart/2005/8/layout/arrow5"/>
    <dgm:cxn modelId="{AFEA0CF8-0099-426C-B295-95425605C3C4}" type="presParOf" srcId="{9DE0F8F4-36B0-4743-B908-0EE3F43352CB}" destId="{71D4558D-159A-47DE-A94F-521C32D12BF0}" srcOrd="0" destOrd="0" presId="urn:microsoft.com/office/officeart/2005/8/layout/arrow5"/>
    <dgm:cxn modelId="{CB023674-277B-4707-AEE0-9C35DCF4AF85}" type="presParOf" srcId="{9DE0F8F4-36B0-4743-B908-0EE3F43352CB}" destId="{3DCA436E-A06E-419C-933D-824314FA18DD}" srcOrd="1" destOrd="0" presId="urn:microsoft.com/office/officeart/2005/8/layout/arrow5"/>
    <dgm:cxn modelId="{B2A91065-5FB7-4C59-9F1D-0601135B53B2}" type="presParOf" srcId="{9DE0F8F4-36B0-4743-B908-0EE3F43352CB}" destId="{41603B25-B9A7-46D0-887C-18FC2BCE93AA}" srcOrd="2" destOrd="0" presId="urn:microsoft.com/office/officeart/2005/8/layout/arrow5"/>
    <dgm:cxn modelId="{43954997-E232-46F9-926A-F2DD6BCF4218}" type="presParOf" srcId="{9DE0F8F4-36B0-4743-B908-0EE3F43352CB}" destId="{03A77CC1-2883-44E9-A927-23D8D86A498B}" srcOrd="3" destOrd="0" presId="urn:microsoft.com/office/officeart/2005/8/layout/arrow5"/>
    <dgm:cxn modelId="{77E46F2C-D4FD-4280-8844-BA9B90A7AA89}" type="presParOf" srcId="{9DE0F8F4-36B0-4743-B908-0EE3F43352CB}" destId="{AB6E8487-3FDE-4982-AEDD-44690A8ABD93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5809-8C75-4E04-803F-AFF163039B65}">
      <dsp:nvSpPr>
        <dsp:cNvPr id="0" name=""/>
        <dsp:cNvSpPr/>
      </dsp:nvSpPr>
      <dsp:spPr>
        <a:xfrm>
          <a:off x="1301857" y="956189"/>
          <a:ext cx="1540464" cy="1540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04F6-1159-42A1-9C34-3730AFDDA2CD}">
      <dsp:nvSpPr>
        <dsp:cNvPr id="0" name=""/>
        <dsp:cNvSpPr/>
      </dsp:nvSpPr>
      <dsp:spPr>
        <a:xfrm>
          <a:off x="360462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360462" y="2895810"/>
        <a:ext cx="3423253" cy="720000"/>
      </dsp:txXfrm>
    </dsp:sp>
    <dsp:sp modelId="{149365D4-02F1-45AD-91FD-EDDC4F0E9A67}">
      <dsp:nvSpPr>
        <dsp:cNvPr id="0" name=""/>
        <dsp:cNvSpPr/>
      </dsp:nvSpPr>
      <dsp:spPr>
        <a:xfrm>
          <a:off x="5325767" y="998074"/>
          <a:ext cx="1540464" cy="1540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FB028-C0D7-44EE-803C-2FE7CB0A5632}">
      <dsp:nvSpPr>
        <dsp:cNvPr id="0" name=""/>
        <dsp:cNvSpPr/>
      </dsp:nvSpPr>
      <dsp:spPr>
        <a:xfrm>
          <a:off x="4382785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4382785" y="2895810"/>
        <a:ext cx="3423253" cy="720000"/>
      </dsp:txXfrm>
    </dsp:sp>
    <dsp:sp modelId="{72D006BC-B9B3-458C-9768-07D20D6CD37A}">
      <dsp:nvSpPr>
        <dsp:cNvPr id="0" name=""/>
        <dsp:cNvSpPr/>
      </dsp:nvSpPr>
      <dsp:spPr>
        <a:xfrm>
          <a:off x="9346503" y="956189"/>
          <a:ext cx="1540464" cy="1540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41E0-D064-4F64-B2E2-37349575417C}">
      <dsp:nvSpPr>
        <dsp:cNvPr id="0" name=""/>
        <dsp:cNvSpPr/>
      </dsp:nvSpPr>
      <dsp:spPr>
        <a:xfrm>
          <a:off x="8405108" y="2895810"/>
          <a:ext cx="342325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noProof="1">
              <a:solidFill>
                <a:srgbClr val="2B2B29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8405108" y="2895810"/>
        <a:ext cx="342325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558D-159A-47DE-A94F-521C32D12BF0}">
      <dsp:nvSpPr>
        <dsp:cNvPr id="0" name=""/>
        <dsp:cNvSpPr/>
      </dsp:nvSpPr>
      <dsp:spPr>
        <a:xfrm>
          <a:off x="2759257" y="248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B000"/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>
        <a:off x="3316215" y="248"/>
        <a:ext cx="1113915" cy="1837961"/>
      </dsp:txXfrm>
    </dsp:sp>
    <dsp:sp modelId="{3DCA436E-A06E-419C-933D-824314FA18DD}">
      <dsp:nvSpPr>
        <dsp:cNvPr id="0" name=""/>
        <dsp:cNvSpPr/>
      </dsp:nvSpPr>
      <dsp:spPr>
        <a:xfrm rot="4320000">
          <a:off x="4631129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B000">
                <a:alpha val="80000"/>
              </a:srgbClr>
            </a:gs>
            <a:gs pos="100000">
              <a:schemeClr val="accent5">
                <a:hueOff val="-37659"/>
                <a:satOff val="-7225"/>
                <a:lumOff val="10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/>
            <a:t>TEXTO</a:t>
          </a:r>
        </a:p>
      </dsp:txBody>
      <dsp:txXfrm rot="-5400000">
        <a:off x="5011458" y="1856962"/>
        <a:ext cx="1837961" cy="1113915"/>
      </dsp:txXfrm>
    </dsp:sp>
    <dsp:sp modelId="{41603B25-B9A7-46D0-887C-18FC2BCE93AA}">
      <dsp:nvSpPr>
        <dsp:cNvPr id="0" name=""/>
        <dsp:cNvSpPr/>
      </dsp:nvSpPr>
      <dsp:spPr>
        <a:xfrm rot="8640000">
          <a:off x="3916138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B000">
                <a:alpha val="60000"/>
              </a:srgbClr>
            </a:gs>
            <a:gs pos="100000">
              <a:schemeClr val="accent5">
                <a:hueOff val="-75317"/>
                <a:satOff val="-14450"/>
                <a:lumOff val="205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 rot="10800000">
        <a:off x="4587676" y="3913400"/>
        <a:ext cx="1113915" cy="1837961"/>
      </dsp:txXfrm>
    </dsp:sp>
    <dsp:sp modelId="{03A77CC1-2883-44E9-A927-23D8D86A498B}">
      <dsp:nvSpPr>
        <dsp:cNvPr id="0" name=""/>
        <dsp:cNvSpPr/>
      </dsp:nvSpPr>
      <dsp:spPr>
        <a:xfrm rot="12960000">
          <a:off x="1602377" y="3560759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B000">
                <a:alpha val="40000"/>
              </a:srgbClr>
            </a:gs>
            <a:gs pos="100000">
              <a:schemeClr val="accent5">
                <a:hueOff val="-112976"/>
                <a:satOff val="-21676"/>
                <a:lumOff val="30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/>
            <a:t>TEXTO</a:t>
          </a:r>
        </a:p>
      </dsp:txBody>
      <dsp:txXfrm rot="10800000">
        <a:off x="2044755" y="3913400"/>
        <a:ext cx="1113915" cy="1837961"/>
      </dsp:txXfrm>
    </dsp:sp>
    <dsp:sp modelId="{AB6E8487-3FDE-4982-AEDD-44690A8ABD93}">
      <dsp:nvSpPr>
        <dsp:cNvPr id="0" name=""/>
        <dsp:cNvSpPr/>
      </dsp:nvSpPr>
      <dsp:spPr>
        <a:xfrm rot="17280000">
          <a:off x="887386" y="1360242"/>
          <a:ext cx="2227831" cy="222783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rgbClr val="FFB000">
                <a:alpha val="20000"/>
              </a:srgbClr>
            </a:gs>
            <a:gs pos="100000">
              <a:schemeClr val="accent5">
                <a:hueOff val="-150635"/>
                <a:satOff val="-28901"/>
                <a:lumOff val="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1">
              <a:latin typeface="Poppins" panose="00000500000000000000" pitchFamily="2" charset="0"/>
              <a:cs typeface="Poppins" panose="00000500000000000000" pitchFamily="2" charset="0"/>
            </a:rPr>
            <a:t>TEXTO</a:t>
          </a:r>
        </a:p>
      </dsp:txBody>
      <dsp:txXfrm rot="5400000">
        <a:off x="896927" y="1856962"/>
        <a:ext cx="1837961" cy="111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o de lista de etiquetas"/>
  <dgm:desc val="Se usa para mostrar fragmentos no secuenciales o agrupados de información acompañados de elementos visuales relacionados. Funciona mejor con iconos o imágenes pequeñas con leyendas de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63454-0C50-465D-BBCC-A1BC93647939}" type="datetime1">
              <a:rPr lang="es-ES" smtClean="0"/>
              <a:t>17/07/2023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70B3793-D85E-4082-925C-FAA1A2B27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2164E5-25B2-43EB-BA60-20F8C59EDCC9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B3E965-974B-498D-B360-83DD1F9DEB5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4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B3E965-974B-498D-B360-83DD1F9DEB5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4D9CA8A5-26D2-45DD-962D-7B26D7AB62F1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6E76A-43E4-4F80-A5BC-24F8D05D8CD4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FE25E-6E5D-4EC9-BDD0-567CC8F58C30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15575-E760-436B-A0F2-DD403688044F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9A86D-844F-4469-B9BF-7DF62EA6DF62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C6740-EB1A-4F38-A32B-5E18AA414732}" type="datetime1">
              <a:rPr lang="es-ES" noProof="1" dirty="0" smtClean="0"/>
              <a:t>17/07/2023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1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556201F1-D3DA-4692-9C61-FA2F7D7361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26795" y="2299997"/>
            <a:ext cx="4754880" cy="4023360"/>
          </a:xfrm>
        </p:spPr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A30382-9C26-4043-A7F4-709C0F327B3A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8FC3B-9CB4-4F98-9D68-AC9053DA2F67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AA4B87-5B1E-4433-80D2-65E29DC39EF5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58437-827C-4823-A62A-20475446CB64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64EA24-9A86-493C-8719-B89806BA67B2}" type="datetime1">
              <a:rPr lang="es-ES" noProof="0" smtClean="0"/>
              <a:t>17/07/2023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741875FF-D8FF-43EC-A4D0-E98434438805}" type="datetime1">
              <a:rPr lang="es-ES" noProof="1" smtClean="0"/>
              <a:t>17/07/2023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1"/>
              <a:t>
            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5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1AD5B9-1296-7069-02B4-ADFD0CB7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C0E2857-9268-D75A-B5C2-DD1A5747C1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2B29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3EC84D-E44E-ECCC-040E-B8AD9602F01E}"/>
              </a:ext>
            </a:extLst>
          </p:cNvPr>
          <p:cNvSpPr txBox="1"/>
          <p:nvPr/>
        </p:nvSpPr>
        <p:spPr>
          <a:xfrm>
            <a:off x="5266276" y="1998136"/>
            <a:ext cx="291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FFB000"/>
                </a:solidFill>
                <a:latin typeface="Oswald" pitchFamily="2" charset="0"/>
              </a:rPr>
              <a:t>CONGRESO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C06725-42EB-4D61-5059-7E236003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91" y="2593668"/>
            <a:ext cx="5833533" cy="1501337"/>
          </a:xfrm>
          <a:prstGeom prst="rect">
            <a:avLst/>
          </a:prstGeom>
        </p:spPr>
      </p:pic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22179066-72A4-145F-01CA-B7D2DF5EF9A5}"/>
              </a:ext>
            </a:extLst>
          </p:cNvPr>
          <p:cNvCxnSpPr>
            <a:cxnSpLocks/>
          </p:cNvCxnSpPr>
          <p:nvPr/>
        </p:nvCxnSpPr>
        <p:spPr>
          <a:xfrm>
            <a:off x="1869221" y="4402670"/>
            <a:ext cx="10322779" cy="592024"/>
          </a:xfrm>
          <a:prstGeom prst="bentConnector3">
            <a:avLst>
              <a:gd name="adj1" fmla="val 61198"/>
            </a:avLst>
          </a:prstGeom>
          <a:ln w="76200">
            <a:solidFill>
              <a:srgbClr val="F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>
            <a:extLst>
              <a:ext uri="{FF2B5EF4-FFF2-40B4-BE49-F238E27FC236}">
                <a16:creationId xmlns:a16="http://schemas.microsoft.com/office/drawing/2014/main" id="{534E9FBF-A1AB-B952-F136-173C4938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40" y="454436"/>
            <a:ext cx="384086" cy="22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41ADA27-F8D7-4034-AACF-0E2C0E254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3172FA-7FBF-4586-8BAE-F8681B4CC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4000"/>
                    </a14:imgEffect>
                  </a14:imgLayer>
                </a14:imgProps>
              </a:ext>
            </a:extLst>
          </a:blip>
          <a:srcRect l="3177" t="20986" r="3189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05770"/>
            <a:ext cx="2973100" cy="5446461"/>
          </a:xfrm>
        </p:spPr>
        <p:txBody>
          <a:bodyPr rtlCol="0" anchor="t">
            <a:normAutofit/>
          </a:bodyPr>
          <a:lstStyle/>
          <a:p>
            <a:pPr rtl="0"/>
            <a:r>
              <a:rPr lang="es-ES" sz="3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CC82DC8-E7AF-4E0A-B62F-9B79E706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EFA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4" descr="SmartArt de producto">
            <a:extLst>
              <a:ext uri="{FF2B5EF4-FFF2-40B4-BE49-F238E27FC236}">
                <a16:creationId xmlns:a16="http://schemas.microsoft.com/office/drawing/2014/main" id="{5F324AA3-A8FB-4568-A4CE-E04F3629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254905"/>
              </p:ext>
            </p:extLst>
          </p:nvPr>
        </p:nvGraphicFramePr>
        <p:xfrm>
          <a:off x="3683653" y="483945"/>
          <a:ext cx="7746347" cy="57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80383111-964C-BD39-39A4-C60442C7A1C3}"/>
              </a:ext>
            </a:extLst>
          </p:cNvPr>
          <p:cNvSpPr/>
          <p:nvPr/>
        </p:nvSpPr>
        <p:spPr>
          <a:xfrm>
            <a:off x="7014717" y="2978332"/>
            <a:ext cx="1084217" cy="1084217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3D45278-7B34-D08E-CAEA-818C12B2D4D2}"/>
              </a:ext>
            </a:extLst>
          </p:cNvPr>
          <p:cNvSpPr/>
          <p:nvPr/>
        </p:nvSpPr>
        <p:spPr>
          <a:xfrm>
            <a:off x="0" y="-26128"/>
            <a:ext cx="12192000" cy="1606734"/>
          </a:xfrm>
          <a:prstGeom prst="rect">
            <a:avLst/>
          </a:prstGeom>
          <a:solidFill>
            <a:srgbClr val="FF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2AD013-C969-791B-FD29-CDE77AAA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44343"/>
            <a:ext cx="9720072" cy="1265793"/>
          </a:xfrm>
        </p:spPr>
        <p:txBody>
          <a:bodyPr>
            <a:normAutofit/>
          </a:bodyPr>
          <a:lstStyle/>
          <a:p>
            <a:pPr algn="ctr"/>
            <a:endParaRPr lang="es-CO" sz="3200" b="1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D054E-71BB-FA58-D43A-BB9E4F224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4926"/>
            <a:ext cx="9720073" cy="4454434"/>
          </a:xfrm>
        </p:spPr>
        <p:txBody>
          <a:bodyPr>
            <a:normAutofit/>
          </a:bodyPr>
          <a:lstStyle/>
          <a:p>
            <a:endParaRPr lang="es-CO" sz="1800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246542-32E7-F600-0077-05619DEF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9464" y="654855"/>
            <a:ext cx="5997332" cy="5548291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Marcador de contenido 14">
            <a:extLst>
              <a:ext uri="{FF2B5EF4-FFF2-40B4-BE49-F238E27FC236}">
                <a16:creationId xmlns:a16="http://schemas.microsoft.com/office/drawing/2014/main" id="{8BCE55BF-86DF-6F20-B864-4CD12DE6B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 l="23992" t="1111" r="39345" b="1709"/>
          <a:stretch/>
        </p:blipFill>
        <p:spPr>
          <a:xfrm>
            <a:off x="0" y="0"/>
            <a:ext cx="4599710" cy="685800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C9FF80C-CD93-14FE-F36F-70BB2901F027}"/>
              </a:ext>
            </a:extLst>
          </p:cNvPr>
          <p:cNvSpPr txBox="1">
            <a:spLocks/>
          </p:cNvSpPr>
          <p:nvPr/>
        </p:nvSpPr>
        <p:spPr>
          <a:xfrm>
            <a:off x="594978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FFB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61243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5A1948-0D1C-C344-A453-C4E64C6A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¡Gracias!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7BAA95-0DC4-73A6-CF52-21E8D4CE2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t="15595" r="-11" b="28135"/>
          <a:stretch/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B5995B9-43EE-960A-C8D5-D57C5A706BBC}"/>
              </a:ext>
            </a:extLst>
          </p:cNvPr>
          <p:cNvCxnSpPr/>
          <p:nvPr/>
        </p:nvCxnSpPr>
        <p:spPr>
          <a:xfrm>
            <a:off x="8386619" y="5246254"/>
            <a:ext cx="0" cy="932873"/>
          </a:xfrm>
          <a:prstGeom prst="line">
            <a:avLst/>
          </a:prstGeom>
          <a:ln w="28575">
            <a:solidFill>
              <a:srgbClr val="F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07F78D69-D4CF-63F1-C9B1-5D2FB8A12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080" y="5460274"/>
            <a:ext cx="3051435" cy="4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ED6561-9F8E-B9B2-387D-166429D48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pPr rtl="0"/>
            <a:r>
              <a:rPr lang="es-ES" sz="4000" b="1" spc="0" noProof="1">
                <a:solidFill>
                  <a:schemeClr val="tx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TÍTULO DE LA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es-ES" sz="2400" noProof="1">
                <a:solidFill>
                  <a:srgbClr val="FFB000"/>
                </a:solidFill>
              </a:rPr>
              <a:t>• AUTOR/ES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s-ES" sz="4800" b="1" noProof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</a:t>
            </a:r>
          </a:p>
        </p:txBody>
      </p:sp>
      <p:graphicFrame>
        <p:nvGraphicFramePr>
          <p:cNvPr id="5" name="Marcador de contenido 2" descr="Icono viñetas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82163261"/>
              </p:ext>
            </p:extLst>
          </p:nvPr>
        </p:nvGraphicFramePr>
        <p:xfrm>
          <a:off x="0" y="0"/>
          <a:ext cx="121888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2E9DCF-B344-454B-6244-8EA01AFA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CO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B9A67FB-8286-56D1-38A6-CF855236CE81}"/>
              </a:ext>
            </a:extLst>
          </p:cNvPr>
          <p:cNvCxnSpPr/>
          <p:nvPr/>
        </p:nvCxnSpPr>
        <p:spPr>
          <a:xfrm>
            <a:off x="8386619" y="5246254"/>
            <a:ext cx="0" cy="932873"/>
          </a:xfrm>
          <a:prstGeom prst="line">
            <a:avLst/>
          </a:prstGeom>
          <a:ln w="28575">
            <a:solidFill>
              <a:srgbClr val="F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0B14D3-DAB4-6B3F-2E52-24ECA109B2A5}"/>
              </a:ext>
            </a:extLst>
          </p:cNvPr>
          <p:cNvSpPr/>
          <p:nvPr/>
        </p:nvSpPr>
        <p:spPr>
          <a:xfrm>
            <a:off x="7592291" y="0"/>
            <a:ext cx="4599710" cy="6858000"/>
          </a:xfrm>
          <a:prstGeom prst="rect">
            <a:avLst/>
          </a:prstGeom>
          <a:solidFill>
            <a:srgbClr val="30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8CA606-22D4-FC98-9F30-E20C467E1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/>
                    </a14:imgEffect>
                  </a14:imgLayer>
                </a14:imgProps>
              </a:ext>
            </a:extLst>
          </a:blip>
          <a:srcRect r="55286"/>
          <a:stretch/>
        </p:blipFill>
        <p:spPr>
          <a:xfrm>
            <a:off x="7592291" y="0"/>
            <a:ext cx="4599709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751D4A-60AC-F6CC-7FE8-9AAC69731C0F}"/>
              </a:ext>
            </a:extLst>
          </p:cNvPr>
          <p:cNvSpPr txBox="1">
            <a:spLocks/>
          </p:cNvSpPr>
          <p:nvPr/>
        </p:nvSpPr>
        <p:spPr>
          <a:xfrm>
            <a:off x="8187269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FFB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00A9F24E-A3D8-C93C-7D3B-6FF32285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09" y="550334"/>
            <a:ext cx="6074228" cy="5757333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352A78B6-29F2-3CBF-4E2B-B0B7D7CB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rcRect t="17147" r="175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B887F07-ADC2-4621-31EE-4B5024AD799E}"/>
              </a:ext>
            </a:extLst>
          </p:cNvPr>
          <p:cNvSpPr/>
          <p:nvPr/>
        </p:nvSpPr>
        <p:spPr>
          <a:xfrm>
            <a:off x="0" y="-1"/>
            <a:ext cx="12192000" cy="2181498"/>
          </a:xfrm>
          <a:prstGeom prst="rect">
            <a:avLst/>
          </a:prstGeom>
          <a:solidFill>
            <a:srgbClr val="FFB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BA7D831-1B50-F6F5-B96C-81D87FA5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CO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28F15FE-7DD2-E8F5-34BD-961B2EB2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9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0B14D3-DAB4-6B3F-2E52-24ECA109B2A5}"/>
              </a:ext>
            </a:extLst>
          </p:cNvPr>
          <p:cNvSpPr/>
          <p:nvPr/>
        </p:nvSpPr>
        <p:spPr>
          <a:xfrm>
            <a:off x="7592291" y="0"/>
            <a:ext cx="4599710" cy="6858000"/>
          </a:xfrm>
          <a:prstGeom prst="rect">
            <a:avLst/>
          </a:prstGeom>
          <a:solidFill>
            <a:srgbClr val="30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8CA606-22D4-FC98-9F30-E20C467E1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/>
                    </a14:imgEffect>
                  </a14:imgLayer>
                </a14:imgProps>
              </a:ext>
            </a:extLst>
          </a:blip>
          <a:srcRect r="55286"/>
          <a:stretch/>
        </p:blipFill>
        <p:spPr>
          <a:xfrm>
            <a:off x="7592291" y="0"/>
            <a:ext cx="4599709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B751D4A-60AC-F6CC-7FE8-9AAC69731C0F}"/>
              </a:ext>
            </a:extLst>
          </p:cNvPr>
          <p:cNvSpPr txBox="1">
            <a:spLocks/>
          </p:cNvSpPr>
          <p:nvPr/>
        </p:nvSpPr>
        <p:spPr>
          <a:xfrm>
            <a:off x="8187269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FFB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7246542-32E7-F600-0077-05619DEF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841" y="654855"/>
            <a:ext cx="5997332" cy="5548291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35640C3-E5E0-2B52-65FE-762289D19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rcRect t="17147" r="175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32F6A1-BD6C-6DB4-5EB3-8687B61B2B66}"/>
              </a:ext>
            </a:extLst>
          </p:cNvPr>
          <p:cNvSpPr/>
          <p:nvPr/>
        </p:nvSpPr>
        <p:spPr>
          <a:xfrm>
            <a:off x="0" y="0"/>
            <a:ext cx="12192000" cy="1998618"/>
          </a:xfrm>
          <a:prstGeom prst="rect">
            <a:avLst/>
          </a:prstGeom>
          <a:solidFill>
            <a:srgbClr val="FFB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119BD3-A1B9-53B4-2BD7-6D3B40AA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58641"/>
            <a:ext cx="9720072" cy="1499616"/>
          </a:xfrm>
        </p:spPr>
        <p:txBody>
          <a:bodyPr>
            <a:normAutofit/>
          </a:bodyPr>
          <a:lstStyle/>
          <a:p>
            <a:pPr algn="ctr"/>
            <a:endParaRPr lang="es-CO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C2DC5-A8A9-1C57-B106-DCA92428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6199" y="2218825"/>
            <a:ext cx="4754880" cy="822960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rgbClr val="FFB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E5D7-3B39-B193-B836-7C81D078D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6199" y="3124544"/>
            <a:ext cx="4754880" cy="3341572"/>
          </a:xfrm>
        </p:spPr>
        <p:txBody>
          <a:bodyPr>
            <a:normAutofit/>
          </a:bodyPr>
          <a:lstStyle/>
          <a:p>
            <a:endParaRPr lang="es-CO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6850C8-2E7F-1BF3-8D3E-D671793EE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958" y="2218825"/>
            <a:ext cx="4754880" cy="822960"/>
          </a:xfrm>
        </p:spPr>
        <p:txBody>
          <a:bodyPr>
            <a:normAutofit/>
          </a:bodyPr>
          <a:lstStyle/>
          <a:p>
            <a:endParaRPr lang="es-CO" sz="2000" dirty="0">
              <a:solidFill>
                <a:srgbClr val="FFB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23E464-9A99-BC21-DF17-EAC1D92A7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958" y="3124544"/>
            <a:ext cx="4754880" cy="3341572"/>
          </a:xfrm>
        </p:spPr>
        <p:txBody>
          <a:bodyPr>
            <a:normAutofit/>
          </a:bodyPr>
          <a:lstStyle/>
          <a:p>
            <a:endParaRPr lang="es-CO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1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4">
            <a:extLst>
              <a:ext uri="{FF2B5EF4-FFF2-40B4-BE49-F238E27FC236}">
                <a16:creationId xmlns:a16="http://schemas.microsoft.com/office/drawing/2014/main" id="{E9F458CD-7959-4945-E15E-6CEF0E46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 l="23992" t="1111" r="39345" b="1709"/>
          <a:stretch/>
        </p:blipFill>
        <p:spPr>
          <a:xfrm>
            <a:off x="0" y="0"/>
            <a:ext cx="459971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DB15BCF-9797-F9E6-7DA5-3C521F3E4B53}"/>
              </a:ext>
            </a:extLst>
          </p:cNvPr>
          <p:cNvSpPr txBox="1">
            <a:spLocks/>
          </p:cNvSpPr>
          <p:nvPr/>
        </p:nvSpPr>
        <p:spPr>
          <a:xfrm>
            <a:off x="594978" y="643467"/>
            <a:ext cx="3415612" cy="55710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FFB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título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00A9F24E-A3D8-C93C-7D3B-6FF32285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898" y="550334"/>
            <a:ext cx="6074228" cy="5757333"/>
          </a:xfrm>
        </p:spPr>
        <p:txBody>
          <a:bodyPr/>
          <a:lstStyle/>
          <a:p>
            <a:endParaRPr lang="es-CO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8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5135C-9DC9-6769-F31B-FB168AD0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sz="3200" b="1" dirty="0">
              <a:solidFill>
                <a:srgbClr val="302828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3ED060-69A9-C2E3-94C7-D42E074DAA96}"/>
              </a:ext>
            </a:extLst>
          </p:cNvPr>
          <p:cNvSpPr/>
          <p:nvPr/>
        </p:nvSpPr>
        <p:spPr>
          <a:xfrm>
            <a:off x="0" y="817945"/>
            <a:ext cx="770969" cy="932873"/>
          </a:xfrm>
          <a:prstGeom prst="rect">
            <a:avLst/>
          </a:prstGeom>
          <a:solidFill>
            <a:srgbClr val="FF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0016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797_TF89549367_Win32" id="{3110CCCF-306D-40CD-9E91-DDF69CACAF36}" vid="{34635D76-8B91-4A13-931F-10505572A8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A7C301-87CC-4EB1-AF40-15075522FC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231547-F69E-41A9-93A9-B70B5E3064F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EA402E5-52EF-430B-8CCB-B4AAA8C4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comercial</Template>
  <TotalTime>177</TotalTime>
  <Words>29</Words>
  <Application>Microsoft Office PowerPoint</Application>
  <PresentationFormat>Panorámica</PresentationFormat>
  <Paragraphs>21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Montserrat</vt:lpstr>
      <vt:lpstr>Oswald</vt:lpstr>
      <vt:lpstr>Poppins</vt:lpstr>
      <vt:lpstr>Tw Cen MT</vt:lpstr>
      <vt:lpstr>Tw Cen MT Condensed</vt:lpstr>
      <vt:lpstr>Wingdings 3</vt:lpstr>
      <vt:lpstr>Integral</vt:lpstr>
      <vt:lpstr>Presentación de PowerPoint</vt:lpstr>
      <vt:lpstr>TÍTULO DE LA PONENCIA</vt:lpstr>
      <vt:lpstr>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Diseño_Grafico</dc:creator>
  <cp:lastModifiedBy>Diseño_Grafico</cp:lastModifiedBy>
  <cp:revision>4</cp:revision>
  <dcterms:created xsi:type="dcterms:W3CDTF">2023-07-17T19:32:32Z</dcterms:created>
  <dcterms:modified xsi:type="dcterms:W3CDTF">2023-07-17T22:30:07Z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